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164783-DE54-4E2F-96C3-4EE2A72FDE64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158800-84D1-4313-B10D-A6CB7113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icroarray.lbl.gov/frank_chen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bl.gov/lsd/People_&amp;_Organization/Scientific_Staff_Directory/Auer_Lab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hem.ps.uci.edu/~gweis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Last Chance Summer Research Opportunities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Experience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Austin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UGSA Apprenticeships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These opportunities are available exclusively through UGSA.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application and more detailed descriptions of each lab’s research projects can be found at our website: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sz="3200" b="1" dirty="0" smtClean="0"/>
              <a:t>http://www.ocf.berkeley.edu/~ugsa/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program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Fill out an application form from our website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Applications are due 11 PM Friday, April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e-mailed to calugsa@gmail.com as a word document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Resume is optional, it can’t hurt your chances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UGSA will forward all applications to each professor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Professors will directly contact applicants whom they are interested in, either for an interview, or for a direct selection. Please refrain from contacting professors unless they first contact you.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7625"/>
            <a:ext cx="804862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Seng</a:t>
            </a:r>
            <a:r>
              <a:rPr lang="en-US" sz="2400" dirty="0" smtClean="0"/>
              <a:t> 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nuclear medical imaging </a:t>
            </a:r>
            <a:r>
              <a:rPr lang="en-US" sz="2000" dirty="0" smtClean="0"/>
              <a:t>and </a:t>
            </a:r>
            <a:r>
              <a:rPr lang="en-US" sz="2000" dirty="0" smtClean="0"/>
              <a:t>radiation detection and </a:t>
            </a:r>
            <a:r>
              <a:rPr lang="en-US" sz="2000" dirty="0" smtClean="0"/>
              <a:t>instrumentation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Jr</a:t>
            </a:r>
            <a:r>
              <a:rPr lang="en-US" sz="2000" dirty="0" smtClean="0"/>
              <a:t>/</a:t>
            </a:r>
            <a:r>
              <a:rPr lang="en-US" sz="2000" dirty="0" err="1" smtClean="0"/>
              <a:t>Sr’s</a:t>
            </a:r>
            <a:r>
              <a:rPr lang="en-US" sz="2000" dirty="0" smtClean="0"/>
              <a:t> and Physics or EECS majors </a:t>
            </a:r>
            <a:r>
              <a:rPr lang="en-US" sz="2000" dirty="0" err="1" smtClean="0"/>
              <a:t>prefered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Kyrpides</a:t>
            </a:r>
            <a:r>
              <a:rPr lang="en-US" sz="2400" dirty="0" smtClean="0"/>
              <a:t> </a:t>
            </a:r>
            <a:r>
              <a:rPr lang="en-US" sz="2400" dirty="0" smtClean="0"/>
              <a:t>Lab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Computational molecular biology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Wyrobek</a:t>
            </a:r>
            <a:r>
              <a:rPr lang="en-US" sz="2400" dirty="0" smtClean="0"/>
              <a:t> </a:t>
            </a:r>
            <a:r>
              <a:rPr lang="en-US" sz="2400" dirty="0" smtClean="0"/>
              <a:t>Lab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Mutagenesis and </a:t>
            </a:r>
            <a:r>
              <a:rPr lang="en-US" sz="2000" dirty="0" smtClean="0"/>
              <a:t>gene expression risk factors for cancer and birth defects 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Lawrence Berkeley National Lab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Gullberg</a:t>
            </a:r>
            <a:r>
              <a:rPr lang="en-US" sz="2400" dirty="0" smtClean="0"/>
              <a:t> </a:t>
            </a:r>
            <a:r>
              <a:rPr lang="en-US" sz="2400" dirty="0" smtClean="0"/>
              <a:t>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Radiotracer Development and Imaging Technology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Better Diagnoses of cardiovascular diseases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Chen </a:t>
            </a:r>
            <a:r>
              <a:rPr lang="en-US" sz="2400" dirty="0" smtClean="0"/>
              <a:t>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Various </a:t>
            </a:r>
            <a:r>
              <a:rPr lang="en-US" sz="2000" dirty="0" err="1" smtClean="0"/>
              <a:t>McB</a:t>
            </a:r>
            <a:r>
              <a:rPr lang="en-US" sz="2000" dirty="0" smtClean="0"/>
              <a:t>-related research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http://microarray.lbl.gov/frank_chen.htm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Tsai </a:t>
            </a:r>
            <a:r>
              <a:rPr lang="en-US" sz="2400" dirty="0" smtClean="0"/>
              <a:t>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Expression and Molecular Biology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“Get into DNA Repair!”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Lawrence Berkeley National Lab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Auer 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lot of stuff…nice guy.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http://www.lbl.gov/lsd/People_&amp;_</a:t>
            </a:r>
            <a:r>
              <a:rPr lang="en-US" sz="2000" dirty="0" smtClean="0">
                <a:hlinkClick r:id="rId2"/>
              </a:rPr>
              <a:t>Organization/Scientific_Staff_Directory/Auer_Lab.html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Pluth</a:t>
            </a:r>
            <a:r>
              <a:rPr lang="en-US" sz="2400" dirty="0" smtClean="0"/>
              <a:t> </a:t>
            </a:r>
            <a:r>
              <a:rPr lang="en-US" sz="2400" dirty="0" smtClean="0"/>
              <a:t>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Effects of </a:t>
            </a:r>
            <a:r>
              <a:rPr lang="en-US" sz="2000" dirty="0" err="1" smtClean="0"/>
              <a:t>spce</a:t>
            </a:r>
            <a:r>
              <a:rPr lang="en-US" sz="2000" dirty="0" smtClean="0"/>
              <a:t> radiation on DNA and repair mechanisms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Hoping for a two year commitment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Lawrence Berkeley National Lab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Majumdar</a:t>
            </a:r>
            <a:r>
              <a:rPr lang="en-US" sz="2400" dirty="0" smtClean="0"/>
              <a:t> 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</a:t>
            </a:r>
            <a:r>
              <a:rPr lang="en-US" sz="2000" dirty="0" smtClean="0"/>
              <a:t>eveloping </a:t>
            </a:r>
            <a:r>
              <a:rPr lang="en-US" sz="2000" dirty="0" smtClean="0"/>
              <a:t>quantitative imaging</a:t>
            </a:r>
            <a:br>
              <a:rPr lang="en-US" sz="2000" dirty="0" smtClean="0"/>
            </a:br>
            <a:r>
              <a:rPr lang="en-US" sz="2000" dirty="0" smtClean="0"/>
              <a:t>and image processing techniques to study the morphology and </a:t>
            </a:r>
            <a:r>
              <a:rPr lang="en-US" sz="2000" dirty="0" smtClean="0"/>
              <a:t>function of </a:t>
            </a:r>
            <a:r>
              <a:rPr lang="en-US" sz="2000" dirty="0" smtClean="0"/>
              <a:t>the musculoskeletal system.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Reichart</a:t>
            </a:r>
            <a:r>
              <a:rPr lang="en-US" sz="2400" dirty="0" smtClean="0"/>
              <a:t> </a:t>
            </a:r>
            <a:r>
              <a:rPr lang="en-US" sz="2400" dirty="0" smtClean="0"/>
              <a:t>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</a:t>
            </a:r>
            <a:r>
              <a:rPr lang="en-US" sz="2000" dirty="0" smtClean="0"/>
              <a:t>iochemical </a:t>
            </a:r>
            <a:r>
              <a:rPr lang="en-US" sz="2000" dirty="0" smtClean="0"/>
              <a:t>or imaging </a:t>
            </a:r>
            <a:r>
              <a:rPr lang="en-US" sz="2000" dirty="0" smtClean="0"/>
              <a:t>project studying </a:t>
            </a:r>
            <a:r>
              <a:rPr lang="en-US" sz="2000" dirty="0" smtClean="0"/>
              <a:t>synapse formation in neuronal cultures and/or sections </a:t>
            </a:r>
            <a:r>
              <a:rPr lang="en-US" sz="2000" dirty="0" smtClean="0"/>
              <a:t>of mouse </a:t>
            </a:r>
            <a:r>
              <a:rPr lang="en-US" sz="2000" dirty="0" smtClean="0"/>
              <a:t>brain.  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Are looking </a:t>
            </a:r>
            <a:r>
              <a:rPr lang="en-US" sz="2000" dirty="0" smtClean="0"/>
              <a:t>at roles of BDNF, a </a:t>
            </a:r>
            <a:r>
              <a:rPr lang="en-US" sz="2000" dirty="0" err="1" smtClean="0"/>
              <a:t>trophic</a:t>
            </a:r>
            <a:r>
              <a:rPr lang="en-US" sz="2000" dirty="0" smtClean="0"/>
              <a:t> factor, and</a:t>
            </a:r>
            <a:br>
              <a:rPr lang="en-US" sz="2000" dirty="0" smtClean="0"/>
            </a:br>
            <a:r>
              <a:rPr lang="en-US" sz="2000" dirty="0" smtClean="0"/>
              <a:t>cell adhesion molecules in this process. 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California,</a:t>
            </a:r>
            <a:br>
              <a:rPr lang="en-US" dirty="0" smtClean="0"/>
            </a:br>
            <a:r>
              <a:rPr lang="en-US" dirty="0" smtClean="0"/>
              <a:t>San Francisco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Verkman</a:t>
            </a:r>
            <a:r>
              <a:rPr lang="en-US" sz="2400" dirty="0" smtClean="0"/>
              <a:t> 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Water </a:t>
            </a:r>
            <a:r>
              <a:rPr lang="en-US" sz="2000" dirty="0" smtClean="0"/>
              <a:t>transport mechanisms across cell membranes through </a:t>
            </a:r>
            <a:r>
              <a:rPr lang="en-US" sz="2000" dirty="0" err="1" smtClean="0"/>
              <a:t>aquaporins</a:t>
            </a:r>
            <a:r>
              <a:rPr lang="en-US" sz="2000" dirty="0" smtClean="0"/>
              <a:t>; the study of biophysics of movements of solutes and interactions of the cell using FRAP; and the drug discovery and mechanisms of cystic </a:t>
            </a:r>
            <a:r>
              <a:rPr lang="en-US" sz="2000" dirty="0" smtClean="0"/>
              <a:t>fibrosis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Looking for a physics/math major to help with computer model systems 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Habelitz</a:t>
            </a:r>
            <a:r>
              <a:rPr lang="en-US" sz="2400" dirty="0" smtClean="0"/>
              <a:t> </a:t>
            </a:r>
            <a:r>
              <a:rPr lang="en-US" sz="2400" dirty="0" smtClean="0"/>
              <a:t>Lab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preventive and restorative dental science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Burlingame</a:t>
            </a:r>
            <a:r>
              <a:rPr lang="en-US" sz="2400" dirty="0" smtClean="0"/>
              <a:t> 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mass spectrometry to study epigenetic modulation and regulation (changes in gene expression without changes to the DNA sequence) of mammalian and human proteomes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California,</a:t>
            </a:r>
            <a:br>
              <a:rPr lang="en-US" dirty="0" smtClean="0"/>
            </a:br>
            <a:r>
              <a:rPr lang="en-US" dirty="0" smtClean="0"/>
              <a:t>San Francisco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would like a copy of this PowerPoint presentation, simply visit our website, where it will be available for download:</a:t>
            </a:r>
            <a:endParaRPr lang="en-US" sz="2800" b="1" dirty="0" smtClean="0"/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en-US" sz="3200" b="1" dirty="0" smtClean="0"/>
              <a:t>http://www.ocf.berkeley.edu/~ugsa/</a:t>
            </a:r>
          </a:p>
          <a:p>
            <a:endParaRPr lang="en-US" sz="2800" dirty="0" smtClean="0"/>
          </a:p>
          <a:p>
            <a:r>
              <a:rPr lang="en-US" sz="2800" dirty="0" smtClean="0"/>
              <a:t>Please send any questions you have to calugsa@gmail.com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Weiss</a:t>
            </a:r>
            <a:r>
              <a:rPr lang="en-US" sz="2400" dirty="0" smtClean="0"/>
              <a:t> Lab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Cal Alumnus!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http://chem.ps.uci.edu/~gweiss/</a:t>
            </a:r>
            <a:r>
              <a:rPr lang="en-US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Establishing physical models for certain biological systems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Another Lab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Info will be on website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of California,</a:t>
            </a:r>
            <a:r>
              <a:rPr lang="en-US" dirty="0" smtClean="0"/>
              <a:t> </a:t>
            </a:r>
            <a:r>
              <a:rPr lang="en-US" dirty="0" smtClean="0"/>
              <a:t>Irvine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Breakout Session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approach a professor (front)</a:t>
            </a:r>
          </a:p>
          <a:p>
            <a:pPr lvl="1"/>
            <a:r>
              <a:rPr lang="en-US" dirty="0" smtClean="0"/>
              <a:t>Willis</a:t>
            </a:r>
          </a:p>
          <a:p>
            <a:pPr lvl="1"/>
            <a:r>
              <a:rPr lang="en-US" dirty="0" smtClean="0"/>
              <a:t>Austin</a:t>
            </a:r>
          </a:p>
          <a:p>
            <a:pPr lvl="1"/>
            <a:r>
              <a:rPr lang="en-US" dirty="0" smtClean="0"/>
              <a:t>Stephanie</a:t>
            </a:r>
          </a:p>
          <a:p>
            <a:r>
              <a:rPr lang="en-US" dirty="0" smtClean="0"/>
              <a:t>Where to look for an internship (left)</a:t>
            </a:r>
          </a:p>
          <a:p>
            <a:pPr lvl="1"/>
            <a:r>
              <a:rPr lang="en-US" dirty="0" smtClean="0"/>
              <a:t>Whitney</a:t>
            </a:r>
          </a:p>
          <a:p>
            <a:r>
              <a:rPr lang="en-US" dirty="0" smtClean="0"/>
              <a:t>Questions about our application (right)</a:t>
            </a:r>
          </a:p>
          <a:p>
            <a:pPr lvl="1"/>
            <a:r>
              <a:rPr lang="en-US" dirty="0" smtClean="0"/>
              <a:t>Andrew</a:t>
            </a:r>
          </a:p>
          <a:p>
            <a:r>
              <a:rPr lang="en-US" dirty="0" smtClean="0"/>
              <a:t>Miscellaneous + Questions about UGSA (back)</a:t>
            </a:r>
          </a:p>
          <a:p>
            <a:pPr lvl="1"/>
            <a:r>
              <a:rPr lang="en-US" dirty="0" smtClean="0"/>
              <a:t>Victoria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How to find a research position</a:t>
            </a:r>
          </a:p>
          <a:p>
            <a:r>
              <a:rPr lang="en-US" dirty="0" smtClean="0"/>
              <a:t>A look at one person’s experience</a:t>
            </a:r>
          </a:p>
          <a:p>
            <a:r>
              <a:rPr lang="en-US" dirty="0" smtClean="0"/>
              <a:t>UGSA summer apprenticeship application</a:t>
            </a:r>
          </a:p>
          <a:p>
            <a:r>
              <a:rPr lang="en-US" dirty="0" smtClean="0"/>
              <a:t>Question and answer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Finding a research position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where you would like to work this summer</a:t>
            </a:r>
          </a:p>
          <a:p>
            <a:r>
              <a:rPr lang="en-US" dirty="0" smtClean="0"/>
              <a:t>With summer coming up so soon, you may need to consider working at UC Berkeley or working near home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universities near where you want to be</a:t>
            </a:r>
          </a:p>
          <a:p>
            <a:r>
              <a:rPr lang="en-US" dirty="0" smtClean="0"/>
              <a:t>Look at fields that are interesting to you and are related to your career plans</a:t>
            </a:r>
          </a:p>
          <a:p>
            <a:r>
              <a:rPr lang="en-US" dirty="0" smtClean="0"/>
              <a:t>Don’t be afraid to look outside of these fields as well!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professor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online to determine a short list of professors you would like to work with</a:t>
            </a:r>
          </a:p>
          <a:p>
            <a:r>
              <a:rPr lang="en-US" dirty="0" smtClean="0"/>
              <a:t>Take a look at the research they do, particularly recent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homework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possible, seek out faculty at their office hours, otherwise, email or call them</a:t>
            </a:r>
          </a:p>
          <a:p>
            <a:r>
              <a:rPr lang="en-US" dirty="0" smtClean="0"/>
              <a:t>Give them general information about yourself and why you want to do research</a:t>
            </a:r>
          </a:p>
          <a:p>
            <a:r>
              <a:rPr lang="en-US" dirty="0" smtClean="0"/>
              <a:t>Be specific, have a research project in mind and talk to them about it</a:t>
            </a:r>
          </a:p>
          <a:p>
            <a:r>
              <a:rPr lang="en-US" dirty="0" smtClean="0"/>
              <a:t>Market yourself: offer to work for free, offer to do menial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them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out graduate students and post-docs who are working on specific projects</a:t>
            </a:r>
          </a:p>
          <a:p>
            <a:r>
              <a:rPr lang="en-US" dirty="0" smtClean="0"/>
              <a:t>Look at companies who are researching things you are interested in</a:t>
            </a:r>
          </a:p>
          <a:p>
            <a:r>
              <a:rPr lang="en-US" dirty="0" smtClean="0"/>
              <a:t>Networking is key, don’t hesitate to ask friends who already have positions to ask around for you (professors can be friends too)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645</Words>
  <Application>Microsoft Office PowerPoint</Application>
  <PresentationFormat>On-screen Show (4:3)</PresentationFormat>
  <Paragraphs>178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Last Chance Summer Research Opportunities Workshop</vt:lpstr>
      <vt:lpstr>Welcome</vt:lpstr>
      <vt:lpstr>Overview</vt:lpstr>
      <vt:lpstr>Finding a research position</vt:lpstr>
      <vt:lpstr>Location</vt:lpstr>
      <vt:lpstr>Finding a professor</vt:lpstr>
      <vt:lpstr>Doing your homework</vt:lpstr>
      <vt:lpstr>Contacting them</vt:lpstr>
      <vt:lpstr>Alternatives</vt:lpstr>
      <vt:lpstr>Research Experience</vt:lpstr>
      <vt:lpstr>UGSA Apprenticeships </vt:lpstr>
      <vt:lpstr>About the program</vt:lpstr>
      <vt:lpstr>How to apply</vt:lpstr>
      <vt:lpstr>Slide 14</vt:lpstr>
      <vt:lpstr>Lawrence Berkeley National Lab</vt:lpstr>
      <vt:lpstr>Lawrence Berkeley National Lab</vt:lpstr>
      <vt:lpstr>Lawrence Berkeley National Lab</vt:lpstr>
      <vt:lpstr>University of California, San Francisco</vt:lpstr>
      <vt:lpstr>University of California, San Francisco</vt:lpstr>
      <vt:lpstr>University of California, Irvine</vt:lpstr>
      <vt:lpstr>Questions</vt:lpstr>
      <vt:lpstr>Questions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Chance Summer Research Opportunities Workshop</dc:title>
  <dc:creator>Willis Hon</dc:creator>
  <cp:lastModifiedBy>Pham</cp:lastModifiedBy>
  <cp:revision>7</cp:revision>
  <dcterms:created xsi:type="dcterms:W3CDTF">2009-04-16T03:50:06Z</dcterms:created>
  <dcterms:modified xsi:type="dcterms:W3CDTF">2009-04-17T01:18:31Z</dcterms:modified>
</cp:coreProperties>
</file>