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</p:sldMasterIdLst>
  <p:sldIdLst>
    <p:sldId id="256" r:id="rId2"/>
    <p:sldId id="257" r:id="rId3"/>
    <p:sldId id="259" r:id="rId4"/>
    <p:sldId id="260" r:id="rId5"/>
    <p:sldId id="261" r:id="rId6"/>
    <p:sldId id="262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C7B5"/>
    <a:srgbClr val="DAC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2"/>
  </p:normalViewPr>
  <p:slideViewPr>
    <p:cSldViewPr snapToGrid="0" snapToObjects="1">
      <p:cViewPr varScale="1">
        <p:scale>
          <a:sx n="93" d="100"/>
          <a:sy n="93" d="100"/>
        </p:scale>
        <p:origin x="18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45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2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4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3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6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6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21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5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E232-6D9A-C041-934D-31A6FB0BD333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8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0E232-6D9A-C041-934D-31A6FB0BD333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16BBD-6F96-7D40-9EE6-6176F9C61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9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77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F66791F-6D58-0B28-893D-2770670CB6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" r="1" b="1"/>
          <a:stretch/>
        </p:blipFill>
        <p:spPr>
          <a:xfrm>
            <a:off x="20" y="1452"/>
            <a:ext cx="10058380" cy="77709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0B540A-30EB-6574-697F-4A681DACAA21}"/>
              </a:ext>
            </a:extLst>
          </p:cNvPr>
          <p:cNvSpPr txBox="1"/>
          <p:nvPr/>
        </p:nvSpPr>
        <p:spPr>
          <a:xfrm>
            <a:off x="3623480" y="1842448"/>
            <a:ext cx="2811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</a:rPr>
              <a:t>[Insert information here]</a:t>
            </a:r>
          </a:p>
        </p:txBody>
      </p:sp>
    </p:spTree>
    <p:extLst>
      <p:ext uri="{BB962C8B-B14F-4D97-AF65-F5344CB8AC3E}">
        <p14:creationId xmlns:p14="http://schemas.microsoft.com/office/powerpoint/2010/main" val="3194687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77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Website&#10;&#10;Description automatically generated with low confidence">
            <a:extLst>
              <a:ext uri="{FF2B5EF4-FFF2-40B4-BE49-F238E27FC236}">
                <a16:creationId xmlns:a16="http://schemas.microsoft.com/office/drawing/2014/main" id="{DB7CDB84-6C09-F13E-EE91-576726193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" r="1" b="1"/>
          <a:stretch/>
        </p:blipFill>
        <p:spPr>
          <a:xfrm>
            <a:off x="20" y="1452"/>
            <a:ext cx="10058380" cy="777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77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5791115-9B27-054A-870B-B3A798238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" b="1"/>
          <a:stretch/>
        </p:blipFill>
        <p:spPr>
          <a:xfrm>
            <a:off x="20" y="1452"/>
            <a:ext cx="10058380" cy="77709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F47050-1FD0-A15D-2C11-6FDB2F3E8590}"/>
              </a:ext>
            </a:extLst>
          </p:cNvPr>
          <p:cNvSpPr txBox="1"/>
          <p:nvPr/>
        </p:nvSpPr>
        <p:spPr>
          <a:xfrm>
            <a:off x="3248168" y="1733265"/>
            <a:ext cx="219728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DFC7B5"/>
                </a:solidFill>
              </a:rPr>
              <a:t>[Insert information here]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78518D-7D0D-6BFA-7213-13FC0B3E08BE}"/>
              </a:ext>
            </a:extLst>
          </p:cNvPr>
          <p:cNvSpPr txBox="1"/>
          <p:nvPr/>
        </p:nvSpPr>
        <p:spPr>
          <a:xfrm>
            <a:off x="3422175" y="6652862"/>
            <a:ext cx="1607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DFC7B5"/>
                </a:solidFill>
              </a:rPr>
              <a:t>[Insert county logo here]</a:t>
            </a:r>
          </a:p>
        </p:txBody>
      </p:sp>
    </p:spTree>
    <p:extLst>
      <p:ext uri="{BB962C8B-B14F-4D97-AF65-F5344CB8AC3E}">
        <p14:creationId xmlns:p14="http://schemas.microsoft.com/office/powerpoint/2010/main" val="150603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77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B139116-CC79-0257-1534-490F1175C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" b="1"/>
          <a:stretch/>
        </p:blipFill>
        <p:spPr>
          <a:xfrm>
            <a:off x="20" y="1452"/>
            <a:ext cx="10058380" cy="777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2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77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EC5BCEB-BFF7-CA16-E7E1-ECC6204E5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" r="1" b="1"/>
          <a:stretch/>
        </p:blipFill>
        <p:spPr>
          <a:xfrm>
            <a:off x="20" y="1452"/>
            <a:ext cx="10058380" cy="77709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9DB8BF-E7BF-3C41-5354-34D599EF0192}"/>
              </a:ext>
            </a:extLst>
          </p:cNvPr>
          <p:cNvSpPr txBox="1"/>
          <p:nvPr/>
        </p:nvSpPr>
        <p:spPr>
          <a:xfrm>
            <a:off x="3780429" y="2115403"/>
            <a:ext cx="24975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Century" panose="02040604050505020304" pitchFamily="18" charset="0"/>
              </a:rPr>
              <a:t>[Insert information here]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C1D0EA-5744-52AB-FDD1-5463DEE911CE}"/>
              </a:ext>
            </a:extLst>
          </p:cNvPr>
          <p:cNvSpPr txBox="1"/>
          <p:nvPr/>
        </p:nvSpPr>
        <p:spPr>
          <a:xfrm>
            <a:off x="3613244" y="6680157"/>
            <a:ext cx="17366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Century" panose="02040604050505020304" pitchFamily="18" charset="0"/>
              </a:rPr>
              <a:t>[Insert county logo here]</a:t>
            </a:r>
          </a:p>
        </p:txBody>
      </p:sp>
    </p:spTree>
    <p:extLst>
      <p:ext uri="{BB962C8B-B14F-4D97-AF65-F5344CB8AC3E}">
        <p14:creationId xmlns:p14="http://schemas.microsoft.com/office/powerpoint/2010/main" val="2383128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57" y="0"/>
            <a:ext cx="10055885" cy="777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plaque, sign&#10;&#10;Description automatically generated">
            <a:extLst>
              <a:ext uri="{FF2B5EF4-FFF2-40B4-BE49-F238E27FC236}">
                <a16:creationId xmlns:a16="http://schemas.microsoft.com/office/drawing/2014/main" id="{30F800FE-73FB-6CAB-CD54-AA81C75E4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" r="1" b="1"/>
          <a:stretch/>
        </p:blipFill>
        <p:spPr>
          <a:xfrm>
            <a:off x="20" y="1452"/>
            <a:ext cx="10058380" cy="777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410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26</TotalTime>
  <Words>27</Words>
  <Application>Microsoft Office PowerPoint</Application>
  <PresentationFormat>Custom</PresentationFormat>
  <Paragraphs>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Century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Sandoval Vasquez</dc:creator>
  <cp:lastModifiedBy>Julia Spencer</cp:lastModifiedBy>
  <cp:revision>1</cp:revision>
  <dcterms:created xsi:type="dcterms:W3CDTF">2023-01-06T07:09:25Z</dcterms:created>
  <dcterms:modified xsi:type="dcterms:W3CDTF">2023-01-18T22:45:31Z</dcterms:modified>
</cp:coreProperties>
</file>