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60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D05"/>
    <a:srgbClr val="EAB105"/>
    <a:srgbClr val="FCBD04"/>
    <a:srgbClr val="DFA603"/>
    <a:srgbClr val="C99702"/>
    <a:srgbClr val="0D2A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3"/>
    <p:restoredTop sz="95859"/>
  </p:normalViewPr>
  <p:slideViewPr>
    <p:cSldViewPr snapToGrid="0" snapToObjects="1">
      <p:cViewPr varScale="1">
        <p:scale>
          <a:sx n="73" d="100"/>
          <a:sy n="73" d="100"/>
        </p:scale>
        <p:origin x="318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3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6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9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8ABF-7111-F642-84F4-15560FC49625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D200-BFBB-254A-8CFA-9D39EBA44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06FBEFC4-8431-60AD-2250-9702AA8FA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B3A35-64CE-66CE-2F88-39B3311A7E44}"/>
              </a:ext>
            </a:extLst>
          </p:cNvPr>
          <p:cNvSpPr txBox="1"/>
          <p:nvPr/>
        </p:nvSpPr>
        <p:spPr>
          <a:xfrm>
            <a:off x="1881554" y="492369"/>
            <a:ext cx="488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Palatino Linotype" panose="02040502050505030304" pitchFamily="18" charset="0"/>
                <a:cs typeface="Al Nile" pitchFamily="2" charset="-78"/>
              </a:rPr>
              <a:t>[Insert title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2987F-E0E2-54C8-1A22-602E9377FC58}"/>
              </a:ext>
            </a:extLst>
          </p:cNvPr>
          <p:cNvSpPr txBox="1"/>
          <p:nvPr/>
        </p:nvSpPr>
        <p:spPr>
          <a:xfrm>
            <a:off x="481135" y="8950542"/>
            <a:ext cx="49437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Palatino Linotype" panose="02040502050505030304" pitchFamily="18" charset="0"/>
                <a:cs typeface="Al Nile" pitchFamily="2" charset="-78"/>
              </a:rPr>
              <a:t>[Insert county logo here]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F54647-34EE-C055-6FC6-9CF594402489}"/>
              </a:ext>
            </a:extLst>
          </p:cNvPr>
          <p:cNvSpPr txBox="1"/>
          <p:nvPr/>
        </p:nvSpPr>
        <p:spPr>
          <a:xfrm>
            <a:off x="1112227" y="7121741"/>
            <a:ext cx="554794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Al Nile" pitchFamily="2" charset="-78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215831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meline&#10;&#10;Description automatically generated">
            <a:extLst>
              <a:ext uri="{FF2B5EF4-FFF2-40B4-BE49-F238E27FC236}">
                <a16:creationId xmlns:a16="http://schemas.microsoft.com/office/drawing/2014/main" id="{7541D0F9-00C4-D807-D54C-6BDB53353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81A8E8-92CF-491B-651F-7D6298B92B43}"/>
              </a:ext>
            </a:extLst>
          </p:cNvPr>
          <p:cNvSpPr txBox="1"/>
          <p:nvPr/>
        </p:nvSpPr>
        <p:spPr>
          <a:xfrm>
            <a:off x="1863967" y="1916722"/>
            <a:ext cx="4888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Century" panose="02040604050505020304" pitchFamily="18" charset="0"/>
                <a:cs typeface="Arial Hebrew" pitchFamily="2" charset="-79"/>
              </a:rPr>
              <a:t>[Insert title here]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60E9A7-AB7F-E6DE-B296-3A04FACD3D49}"/>
              </a:ext>
            </a:extLst>
          </p:cNvPr>
          <p:cNvSpPr txBox="1"/>
          <p:nvPr/>
        </p:nvSpPr>
        <p:spPr>
          <a:xfrm>
            <a:off x="501162" y="8282326"/>
            <a:ext cx="4026876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Gill Sans MT" panose="020B0502020104020203" pitchFamily="34" charset="77"/>
                <a:cs typeface="Arial Hebrew" pitchFamily="2" charset="-79"/>
              </a:rPr>
              <a:t>[Insert county logo below]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348720-1DD5-2D3D-00D6-B70A0A94E696}"/>
              </a:ext>
            </a:extLst>
          </p:cNvPr>
          <p:cNvSpPr txBox="1"/>
          <p:nvPr/>
        </p:nvSpPr>
        <p:spPr>
          <a:xfrm>
            <a:off x="1547445" y="7403014"/>
            <a:ext cx="552156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Gill Sans MT" panose="020B0502020104020203" pitchFamily="34" charset="77"/>
                <a:ea typeface="Arial Unicode MS" panose="020B0604020202020204" pitchFamily="34" charset="-128"/>
                <a:cs typeface="Consolas" panose="020B0609020204030204" pitchFamily="49" charset="0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150731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3900A34-A485-D1EF-86CE-F2B52B735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6350"/>
            <a:ext cx="7759700" cy="10045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F7A418-1F45-013F-CF11-F74062AA7796}"/>
              </a:ext>
            </a:extLst>
          </p:cNvPr>
          <p:cNvSpPr txBox="1"/>
          <p:nvPr/>
        </p:nvSpPr>
        <p:spPr>
          <a:xfrm>
            <a:off x="4712676" y="5978769"/>
            <a:ext cx="249701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D2A56"/>
                </a:solidFill>
                <a:cs typeface="Kailasa" panose="02000500000000020004" pitchFamily="2" charset="0"/>
              </a:rPr>
              <a:t>[Insert information here]</a:t>
            </a:r>
          </a:p>
        </p:txBody>
      </p:sp>
    </p:spTree>
    <p:extLst>
      <p:ext uri="{BB962C8B-B14F-4D97-AF65-F5344CB8AC3E}">
        <p14:creationId xmlns:p14="http://schemas.microsoft.com/office/powerpoint/2010/main" val="401999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20611</TotalTime>
  <Words>37</Words>
  <Application>Microsoft Office PowerPoint</Application>
  <PresentationFormat>Custom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Gill Sans MT</vt:lpstr>
      <vt:lpstr>Palatino Linotype</vt:lpstr>
      <vt:lpstr>Office Theme 2013 - 2022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Sandoval Vasquez</dc:creator>
  <cp:lastModifiedBy>Julia Spencer</cp:lastModifiedBy>
  <cp:revision>4</cp:revision>
  <dcterms:created xsi:type="dcterms:W3CDTF">2022-12-22T22:19:37Z</dcterms:created>
  <dcterms:modified xsi:type="dcterms:W3CDTF">2023-01-18T22:28:37Z</dcterms:modified>
</cp:coreProperties>
</file>