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 snapToObjects="1">
      <p:cViewPr varScale="1">
        <p:scale>
          <a:sx n="94" d="100"/>
          <a:sy n="94" d="100"/>
        </p:scale>
        <p:origin x="1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6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5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7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9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4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5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824A-368A-A84F-A2A2-39D406A23BC3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8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824A-368A-A84F-A2A2-39D406A23BC3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E73A8-50AF-8E41-8003-32BDE99A4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5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C5A310B-7FB4-98AF-629A-B7819C3ED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r="1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984154-9EB2-B023-BE9E-E4FD4A91803E}"/>
              </a:ext>
            </a:extLst>
          </p:cNvPr>
          <p:cNvSpPr txBox="1"/>
          <p:nvPr/>
        </p:nvSpPr>
        <p:spPr>
          <a:xfrm>
            <a:off x="3626894" y="1487606"/>
            <a:ext cx="2565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[Insert information here]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780D4-EE31-49FA-83BA-28A2A2322D9A}"/>
              </a:ext>
            </a:extLst>
          </p:cNvPr>
          <p:cNvSpPr txBox="1"/>
          <p:nvPr/>
        </p:nvSpPr>
        <p:spPr>
          <a:xfrm>
            <a:off x="3523398" y="6585045"/>
            <a:ext cx="1812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[Insert county logo here]</a:t>
            </a:r>
          </a:p>
        </p:txBody>
      </p:sp>
    </p:spTree>
    <p:extLst>
      <p:ext uri="{BB962C8B-B14F-4D97-AF65-F5344CB8AC3E}">
        <p14:creationId xmlns:p14="http://schemas.microsoft.com/office/powerpoint/2010/main" val="103640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159022F-7709-6CBE-9DA5-E4030B028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2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95DAA-0ACF-7688-1829-F25853C46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96D222-1A6B-92C5-1B4B-5B5008084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r="1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75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11</Words>
  <Application>Microsoft Macintosh PowerPoint</Application>
  <PresentationFormat>Custom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 2013 - 2022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Sandoval Vasquez</dc:creator>
  <cp:lastModifiedBy>Liz Sandoval Vasquez</cp:lastModifiedBy>
  <cp:revision>2</cp:revision>
  <dcterms:created xsi:type="dcterms:W3CDTF">2023-01-06T07:51:45Z</dcterms:created>
  <dcterms:modified xsi:type="dcterms:W3CDTF">2023-01-06T08:04:16Z</dcterms:modified>
</cp:coreProperties>
</file>