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2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A143-8069-4C1C-9398-D5560CA9BAC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C451-3719-425D-913B-6B70CC33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5300F80-5814-2A7E-54F2-DB0E5402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5580C-FF08-E4DF-5364-A57C60733281}"/>
              </a:ext>
            </a:extLst>
          </p:cNvPr>
          <p:cNvSpPr txBox="1"/>
          <p:nvPr/>
        </p:nvSpPr>
        <p:spPr>
          <a:xfrm>
            <a:off x="1296537" y="4107975"/>
            <a:ext cx="469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rPr>
              <a:t>[Fill in here]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FA788-7E6B-B527-2CC2-3FD72F89F26C}"/>
              </a:ext>
            </a:extLst>
          </p:cNvPr>
          <p:cNvSpPr txBox="1"/>
          <p:nvPr/>
        </p:nvSpPr>
        <p:spPr>
          <a:xfrm>
            <a:off x="1538785" y="7833814"/>
            <a:ext cx="469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rPr>
              <a:t>[Fill in here]</a:t>
            </a:r>
          </a:p>
        </p:txBody>
      </p:sp>
    </p:spTree>
    <p:extLst>
      <p:ext uri="{BB962C8B-B14F-4D97-AF65-F5344CB8AC3E}">
        <p14:creationId xmlns:p14="http://schemas.microsoft.com/office/powerpoint/2010/main" val="235082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42841CA-DD06-6524-A3E7-A09B3141E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3EDDC0-573E-60DF-8A56-73B8F5F04623}"/>
              </a:ext>
            </a:extLst>
          </p:cNvPr>
          <p:cNvSpPr txBox="1"/>
          <p:nvPr/>
        </p:nvSpPr>
        <p:spPr>
          <a:xfrm>
            <a:off x="1378423" y="3193575"/>
            <a:ext cx="469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rPr>
              <a:t>[Fill in here]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D3425-CC27-0AD0-A8C6-E4C032B74FB9}"/>
              </a:ext>
            </a:extLst>
          </p:cNvPr>
          <p:cNvSpPr txBox="1"/>
          <p:nvPr/>
        </p:nvSpPr>
        <p:spPr>
          <a:xfrm>
            <a:off x="2531660" y="8766187"/>
            <a:ext cx="214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rPr>
              <a:t>[Add logo here]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8614E-0D84-F576-DF1F-0ACE14346025}"/>
              </a:ext>
            </a:extLst>
          </p:cNvPr>
          <p:cNvSpPr txBox="1"/>
          <p:nvPr/>
        </p:nvSpPr>
        <p:spPr>
          <a:xfrm>
            <a:off x="1831073" y="6908041"/>
            <a:ext cx="469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rPr>
              <a:t>[Fill in here]</a:t>
            </a:r>
          </a:p>
        </p:txBody>
      </p:sp>
    </p:spTree>
    <p:extLst>
      <p:ext uri="{BB962C8B-B14F-4D97-AF65-F5344CB8AC3E}">
        <p14:creationId xmlns:p14="http://schemas.microsoft.com/office/powerpoint/2010/main" val="2887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25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Spencer</dc:creator>
  <cp:lastModifiedBy>Julia Spencer</cp:lastModifiedBy>
  <cp:revision>1</cp:revision>
  <dcterms:created xsi:type="dcterms:W3CDTF">2023-01-21T03:02:07Z</dcterms:created>
  <dcterms:modified xsi:type="dcterms:W3CDTF">2023-01-21T03:12:07Z</dcterms:modified>
</cp:coreProperties>
</file>