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sldIdLst>
    <p:sldId id="263" r:id="rId2"/>
    <p:sldId id="257" r:id="rId3"/>
    <p:sldId id="264" r:id="rId4"/>
    <p:sldId id="260" r:id="rId5"/>
    <p:sldId id="265" r:id="rId6"/>
    <p:sldId id="262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C7B5"/>
    <a:srgbClr val="DAC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2"/>
  </p:normalViewPr>
  <p:slideViewPr>
    <p:cSldViewPr snapToGrid="0" snapToObjects="1">
      <p:cViewPr varScale="1">
        <p:scale>
          <a:sx n="94" d="100"/>
          <a:sy n="94" d="100"/>
        </p:scale>
        <p:origin x="1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45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2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4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3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6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6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2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5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8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0E232-6D9A-C041-934D-31A6FB0BD333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9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38C04D-FF86-E5F8-7B18-EF1556A63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r="1" b="1"/>
          <a:stretch/>
        </p:blipFill>
        <p:spPr>
          <a:xfrm>
            <a:off x="20" y="1452"/>
            <a:ext cx="10058380" cy="7770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2FF13-64C1-27C4-E0D0-C08799C2D716}"/>
              </a:ext>
            </a:extLst>
          </p:cNvPr>
          <p:cNvSpPr txBox="1"/>
          <p:nvPr/>
        </p:nvSpPr>
        <p:spPr>
          <a:xfrm>
            <a:off x="3623480" y="1842448"/>
            <a:ext cx="2811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[Insert information here]</a:t>
            </a:r>
          </a:p>
        </p:txBody>
      </p:sp>
    </p:spTree>
    <p:extLst>
      <p:ext uri="{BB962C8B-B14F-4D97-AF65-F5344CB8AC3E}">
        <p14:creationId xmlns:p14="http://schemas.microsoft.com/office/powerpoint/2010/main" val="1208678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62960BF-B3AD-18CC-392D-8875224B2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r="1" b="1"/>
          <a:stretch/>
        </p:blipFill>
        <p:spPr>
          <a:xfrm>
            <a:off x="20" y="1452"/>
            <a:ext cx="10058380" cy="77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9327EF2-E5A6-70E6-C32A-61530BEC9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r="1" b="1"/>
          <a:stretch/>
        </p:blipFill>
        <p:spPr>
          <a:xfrm>
            <a:off x="20" y="1452"/>
            <a:ext cx="10058380" cy="7770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91E0B8-DD82-E9A0-512F-2879FEE70B9D}"/>
              </a:ext>
            </a:extLst>
          </p:cNvPr>
          <p:cNvSpPr txBox="1"/>
          <p:nvPr/>
        </p:nvSpPr>
        <p:spPr>
          <a:xfrm>
            <a:off x="3248168" y="1733265"/>
            <a:ext cx="219728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DFC7B5"/>
                </a:solidFill>
              </a:rPr>
              <a:t>[Insert information here]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7E857-D7F9-D834-0A8C-C91D76D56498}"/>
              </a:ext>
            </a:extLst>
          </p:cNvPr>
          <p:cNvSpPr txBox="1"/>
          <p:nvPr/>
        </p:nvSpPr>
        <p:spPr>
          <a:xfrm>
            <a:off x="3422175" y="6652862"/>
            <a:ext cx="1607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DFC7B5"/>
                </a:solidFill>
              </a:rPr>
              <a:t>[Insert county logo here]</a:t>
            </a:r>
          </a:p>
        </p:txBody>
      </p:sp>
    </p:spTree>
    <p:extLst>
      <p:ext uri="{BB962C8B-B14F-4D97-AF65-F5344CB8AC3E}">
        <p14:creationId xmlns:p14="http://schemas.microsoft.com/office/powerpoint/2010/main" val="1661079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E4764A-37C2-A854-5246-93BB0B9F3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" b="1"/>
          <a:stretch/>
        </p:blipFill>
        <p:spPr>
          <a:xfrm>
            <a:off x="20" y="1452"/>
            <a:ext cx="10058380" cy="77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2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28DE04A-BB45-7E0D-8D88-F72342974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" b="1"/>
          <a:stretch/>
        </p:blipFill>
        <p:spPr>
          <a:xfrm>
            <a:off x="20" y="1452"/>
            <a:ext cx="10058380" cy="7770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F97C81-F7E9-27CA-A88E-AD62A00ACE28}"/>
              </a:ext>
            </a:extLst>
          </p:cNvPr>
          <p:cNvSpPr txBox="1"/>
          <p:nvPr/>
        </p:nvSpPr>
        <p:spPr>
          <a:xfrm>
            <a:off x="3780429" y="2115403"/>
            <a:ext cx="24975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Century" panose="02040604050505020304" pitchFamily="18" charset="0"/>
              </a:rPr>
              <a:t>[Insert information here]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589DF-48B6-333C-B517-E788FB8C62D5}"/>
              </a:ext>
            </a:extLst>
          </p:cNvPr>
          <p:cNvSpPr txBox="1"/>
          <p:nvPr/>
        </p:nvSpPr>
        <p:spPr>
          <a:xfrm>
            <a:off x="3613244" y="6680157"/>
            <a:ext cx="1736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entury" panose="02040604050505020304" pitchFamily="18" charset="0"/>
              </a:rPr>
              <a:t>[Insert county logo here]</a:t>
            </a:r>
          </a:p>
        </p:txBody>
      </p:sp>
    </p:spTree>
    <p:extLst>
      <p:ext uri="{BB962C8B-B14F-4D97-AF65-F5344CB8AC3E}">
        <p14:creationId xmlns:p14="http://schemas.microsoft.com/office/powerpoint/2010/main" val="118545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plaque, document&#10;&#10;Description automatically generated">
            <a:extLst>
              <a:ext uri="{FF2B5EF4-FFF2-40B4-BE49-F238E27FC236}">
                <a16:creationId xmlns:a16="http://schemas.microsoft.com/office/drawing/2014/main" id="{D1E064B1-37E8-B48B-134B-61435A157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r="1" b="1"/>
          <a:stretch/>
        </p:blipFill>
        <p:spPr>
          <a:xfrm>
            <a:off x="20" y="1452"/>
            <a:ext cx="10058380" cy="77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1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31</TotalTime>
  <Words>27</Words>
  <Application>Microsoft Macintosh PowerPoint</Application>
  <PresentationFormat>Custom</PresentationFormat>
  <Paragraphs>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Sandoval Vasquez</dc:creator>
  <cp:lastModifiedBy>Liz Sandoval Vasquez</cp:lastModifiedBy>
  <cp:revision>2</cp:revision>
  <dcterms:created xsi:type="dcterms:W3CDTF">2023-01-06T07:09:25Z</dcterms:created>
  <dcterms:modified xsi:type="dcterms:W3CDTF">2023-01-06T07:45:35Z</dcterms:modified>
</cp:coreProperties>
</file>