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9" r:id="rId2"/>
    <p:sldId id="261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D05"/>
    <a:srgbClr val="EAB105"/>
    <a:srgbClr val="FCBD04"/>
    <a:srgbClr val="DFA603"/>
    <a:srgbClr val="C99702"/>
    <a:srgbClr val="0D2A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7"/>
    <p:restoredTop sz="95859"/>
  </p:normalViewPr>
  <p:slideViewPr>
    <p:cSldViewPr snapToGrid="0" snapToObjects="1">
      <p:cViewPr varScale="1">
        <p:scale>
          <a:sx n="73" d="100"/>
          <a:sy n="73" d="100"/>
        </p:scale>
        <p:origin x="31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Spencer" userId="fd6fa39f7c04f395" providerId="LiveId" clId="{5E6B05E2-CD15-4827-AB5A-4FB9B92F2093}"/>
    <pc:docChg chg="delSld">
      <pc:chgData name="Julia Spencer" userId="fd6fa39f7c04f395" providerId="LiveId" clId="{5E6B05E2-CD15-4827-AB5A-4FB9B92F2093}" dt="2023-01-18T22:43:47.178" v="2" actId="47"/>
      <pc:docMkLst>
        <pc:docMk/>
      </pc:docMkLst>
      <pc:sldChg chg="del">
        <pc:chgData name="Julia Spencer" userId="fd6fa39f7c04f395" providerId="LiveId" clId="{5E6B05E2-CD15-4827-AB5A-4FB9B92F2093}" dt="2023-01-18T22:43:44.348" v="0" actId="47"/>
        <pc:sldMkLst>
          <pc:docMk/>
          <pc:sldMk cId="2158312599" sldId="257"/>
        </pc:sldMkLst>
      </pc:sldChg>
      <pc:sldChg chg="del">
        <pc:chgData name="Julia Spencer" userId="fd6fa39f7c04f395" providerId="LiveId" clId="{5E6B05E2-CD15-4827-AB5A-4FB9B92F2093}" dt="2023-01-18T22:43:45.967" v="1" actId="47"/>
        <pc:sldMkLst>
          <pc:docMk/>
          <pc:sldMk cId="1507312390" sldId="258"/>
        </pc:sldMkLst>
      </pc:sldChg>
      <pc:sldChg chg="del">
        <pc:chgData name="Julia Spencer" userId="fd6fa39f7c04f395" providerId="LiveId" clId="{5E6B05E2-CD15-4827-AB5A-4FB9B92F2093}" dt="2023-01-18T22:43:47.178" v="2" actId="47"/>
        <pc:sldMkLst>
          <pc:docMk/>
          <pc:sldMk cId="4019995059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6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20B044E7-15C6-28C2-7861-A4735AF83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D5C4C0-DC3C-CC13-7849-D97EAFE617B4}"/>
              </a:ext>
            </a:extLst>
          </p:cNvPr>
          <p:cNvSpPr txBox="1"/>
          <p:nvPr/>
        </p:nvSpPr>
        <p:spPr>
          <a:xfrm>
            <a:off x="2637692" y="6717323"/>
            <a:ext cx="40444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accent4">
                    <a:lumMod val="75000"/>
                  </a:schemeClr>
                </a:solidFill>
                <a:latin typeface="Century" panose="02040604050505020304" pitchFamily="18" charset="0"/>
              </a:rPr>
              <a:t>[Insert information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9F33B-1E77-50CC-7C47-4C9AD004C0FB}"/>
              </a:ext>
            </a:extLst>
          </p:cNvPr>
          <p:cNvSpPr txBox="1"/>
          <p:nvPr/>
        </p:nvSpPr>
        <p:spPr>
          <a:xfrm>
            <a:off x="624254" y="9196727"/>
            <a:ext cx="4026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Century" panose="02040604050505020304" pitchFamily="18" charset="0"/>
              </a:rPr>
              <a:t>[Insert county logo here]</a:t>
            </a:r>
          </a:p>
        </p:txBody>
      </p:sp>
    </p:spTree>
    <p:extLst>
      <p:ext uri="{BB962C8B-B14F-4D97-AF65-F5344CB8AC3E}">
        <p14:creationId xmlns:p14="http://schemas.microsoft.com/office/powerpoint/2010/main" val="210922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D72D87F-4681-F768-AA96-0D0BABDD4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B2ADE7-1455-51BA-C8F2-DEE9D80238C8}"/>
              </a:ext>
            </a:extLst>
          </p:cNvPr>
          <p:cNvSpPr txBox="1"/>
          <p:nvPr/>
        </p:nvSpPr>
        <p:spPr>
          <a:xfrm>
            <a:off x="1617785" y="5908431"/>
            <a:ext cx="575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E4BD05"/>
                </a:solidFill>
              </a:rPr>
              <a:t>[Insert information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483AA-0976-3F44-CAC1-C5B93A79A006}"/>
              </a:ext>
            </a:extLst>
          </p:cNvPr>
          <p:cNvSpPr txBox="1"/>
          <p:nvPr/>
        </p:nvSpPr>
        <p:spPr>
          <a:xfrm>
            <a:off x="465994" y="9249479"/>
            <a:ext cx="40268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E4BD05"/>
                </a:solidFill>
              </a:rPr>
              <a:t>[Insert county logo here]</a:t>
            </a:r>
          </a:p>
        </p:txBody>
      </p:sp>
    </p:spTree>
    <p:extLst>
      <p:ext uri="{BB962C8B-B14F-4D97-AF65-F5344CB8AC3E}">
        <p14:creationId xmlns:p14="http://schemas.microsoft.com/office/powerpoint/2010/main" val="77735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20616</TotalTime>
  <Words>22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Office Theme 2013 - 2022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Sandoval Vasquez</dc:creator>
  <cp:lastModifiedBy>Julia Spencer</cp:lastModifiedBy>
  <cp:revision>4</cp:revision>
  <dcterms:created xsi:type="dcterms:W3CDTF">2022-12-22T22:19:37Z</dcterms:created>
  <dcterms:modified xsi:type="dcterms:W3CDTF">2023-01-18T22:43:57Z</dcterms:modified>
</cp:coreProperties>
</file>