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7" r:id="rId3"/>
    <p:sldId id="261" r:id="rId4"/>
    <p:sldId id="259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 snapToObjects="1">
      <p:cViewPr varScale="1">
        <p:scale>
          <a:sx n="94" d="100"/>
          <a:sy n="94" d="100"/>
        </p:scale>
        <p:origin x="1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6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5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7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9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4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5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8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824A-368A-A84F-A2A2-39D406A23BC3}" type="datetimeFigureOut">
              <a:rPr lang="en-US" smtClean="0"/>
              <a:t>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8FDD13-0C6D-D0E9-991C-C6E57BF92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9A8EF-66AA-6F0F-7D3B-5C984AF854A0}"/>
              </a:ext>
            </a:extLst>
          </p:cNvPr>
          <p:cNvSpPr txBox="1"/>
          <p:nvPr/>
        </p:nvSpPr>
        <p:spPr>
          <a:xfrm>
            <a:off x="3626894" y="1487606"/>
            <a:ext cx="2565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[Insert information here]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9F806-70B7-FF41-240C-FE5F73327946}"/>
              </a:ext>
            </a:extLst>
          </p:cNvPr>
          <p:cNvSpPr txBox="1"/>
          <p:nvPr/>
        </p:nvSpPr>
        <p:spPr>
          <a:xfrm>
            <a:off x="3523398" y="6585045"/>
            <a:ext cx="1812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[Insert county logo here]</a:t>
            </a:r>
          </a:p>
        </p:txBody>
      </p:sp>
    </p:spTree>
    <p:extLst>
      <p:ext uri="{BB962C8B-B14F-4D97-AF65-F5344CB8AC3E}">
        <p14:creationId xmlns:p14="http://schemas.microsoft.com/office/powerpoint/2010/main" val="208764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A6D3304-DCD1-09F6-54D2-C495600B7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2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8BB1841-93AB-A0D5-2EDA-4F9681A93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0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2007F395-072D-9F8D-D48D-65AFE3770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7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11</Words>
  <Application>Microsoft Macintosh PowerPoint</Application>
  <PresentationFormat>Custom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Sandoval Vasquez</dc:creator>
  <cp:lastModifiedBy>Liz Sandoval Vasquez</cp:lastModifiedBy>
  <cp:revision>2</cp:revision>
  <dcterms:created xsi:type="dcterms:W3CDTF">2023-01-06T07:51:45Z</dcterms:created>
  <dcterms:modified xsi:type="dcterms:W3CDTF">2023-01-06T08:03:46Z</dcterms:modified>
</cp:coreProperties>
</file>