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2" r:id="rId4"/>
    <p:sldId id="260" r:id="rId5"/>
    <p:sldId id="266" r:id="rId6"/>
    <p:sldId id="267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E37"/>
    <a:srgbClr val="195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224" y="48"/>
      </p:cViewPr>
      <p:guideLst>
        <p:guide orient="horz" pos="4059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4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7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1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5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E3AD-5698-C54C-A3EA-37D5B6CEB39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043E6-81B7-1B44-B940-B9E95F25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596" y="5874620"/>
            <a:ext cx="456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 smtClean="0">
                <a:solidFill>
                  <a:srgbClr val="195695"/>
                </a:solidFill>
                <a:latin typeface="Arial Narrow"/>
                <a:cs typeface="Arial Narrow"/>
              </a:rPr>
              <a:t>PILLS General Meeting: UC Berkeley</a:t>
            </a:r>
            <a:endParaRPr lang="en-US" b="1" spc="50" dirty="0" smtClean="0">
              <a:solidFill>
                <a:srgbClr val="195695"/>
              </a:solidFill>
              <a:latin typeface="Arial Narrow"/>
              <a:cs typeface="Arial Narrow"/>
            </a:endParaRPr>
          </a:p>
          <a:p>
            <a:r>
              <a:rPr lang="en-US" dirty="0" smtClean="0">
                <a:solidFill>
                  <a:srgbClr val="195695"/>
                </a:solidFill>
                <a:latin typeface="Trade Gothic LT Std (Body)"/>
                <a:cs typeface="Trade Gothic LT Std (Body)"/>
              </a:rPr>
              <a:t>02/23/2016</a:t>
            </a:r>
            <a:endParaRPr lang="en-US" dirty="0">
              <a:solidFill>
                <a:srgbClr val="195695"/>
              </a:solidFill>
              <a:latin typeface="Trade Gothic LT Std (Body)"/>
              <a:cs typeface="Trade Gothic LT Std (Body)"/>
            </a:endParaRPr>
          </a:p>
        </p:txBody>
      </p:sp>
      <p:pic>
        <p:nvPicPr>
          <p:cNvPr id="2" name="Picture 1" descr="slid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3"/>
          <a:stretch/>
        </p:blipFill>
        <p:spPr>
          <a:xfrm>
            <a:off x="0" y="0"/>
            <a:ext cx="9144000" cy="5839346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4" t="85898"/>
          <a:stretch/>
        </p:blipFill>
        <p:spPr>
          <a:xfrm>
            <a:off x="7172918" y="5890884"/>
            <a:ext cx="1971082" cy="9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4" t="85898"/>
          <a:stretch/>
        </p:blipFill>
        <p:spPr>
          <a:xfrm>
            <a:off x="7172918" y="5890884"/>
            <a:ext cx="1971082" cy="967116"/>
          </a:xfrm>
          <a:prstGeom prst="rect">
            <a:avLst/>
          </a:prstGeom>
        </p:spPr>
      </p:pic>
      <p:pic>
        <p:nvPicPr>
          <p:cNvPr id="2" name="Picture 1" descr="slide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2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284" y="1311699"/>
            <a:ext cx="1916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9AE37"/>
                </a:solidFill>
                <a:latin typeface="Arial Narrow"/>
                <a:cs typeface="Arial Narrow"/>
              </a:rPr>
              <a:t>Search </a:t>
            </a:r>
            <a:r>
              <a:rPr lang="en-US" sz="1400" dirty="0">
                <a:solidFill>
                  <a:srgbClr val="A9AE37"/>
                </a:solidFill>
                <a:latin typeface="Arial Narrow"/>
                <a:cs typeface="Arial Narrow"/>
              </a:rPr>
              <a:t>internship opportunities at Genentech in January / February.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5947" y="1311699"/>
            <a:ext cx="1763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9AE37"/>
                </a:solidFill>
                <a:latin typeface="Arial Narrow"/>
                <a:cs typeface="Arial Narrow"/>
              </a:rPr>
              <a:t>Apply online at </a:t>
            </a:r>
          </a:p>
          <a:p>
            <a:r>
              <a:rPr lang="en-US" sz="1400" dirty="0" err="1">
                <a:solidFill>
                  <a:srgbClr val="A9AE37"/>
                </a:solidFill>
                <a:latin typeface="Arial Narrow"/>
                <a:cs typeface="Arial Narrow"/>
              </a:rPr>
              <a:t>career.gene.com</a:t>
            </a:r>
            <a:r>
              <a:rPr lang="en-US" sz="1400" dirty="0">
                <a:solidFill>
                  <a:srgbClr val="A9AE37"/>
                </a:solidFill>
                <a:latin typeface="Arial Narrow"/>
                <a:cs typeface="Arial Narrow"/>
              </a:rPr>
              <a:t> </a:t>
            </a:r>
          </a:p>
          <a:p>
            <a:endParaRPr lang="en-US" sz="1400" dirty="0" smtClean="0">
              <a:solidFill>
                <a:srgbClr val="A9AE37"/>
              </a:solidFill>
              <a:latin typeface="Arial Narrow"/>
              <a:cs typeface="Arial Narrow"/>
            </a:endParaRPr>
          </a:p>
          <a:p>
            <a:r>
              <a:rPr lang="en-US" sz="1400" dirty="0" smtClean="0">
                <a:solidFill>
                  <a:srgbClr val="A9AE37"/>
                </a:solidFill>
                <a:latin typeface="Arial Narrow"/>
                <a:cs typeface="Arial Narrow"/>
              </a:rPr>
              <a:t>Search </a:t>
            </a:r>
            <a:r>
              <a:rPr lang="en-US" sz="1400" dirty="0">
                <a:solidFill>
                  <a:srgbClr val="A9AE37"/>
                </a:solidFill>
                <a:latin typeface="Arial Narrow"/>
                <a:cs typeface="Arial Narrow"/>
              </a:rPr>
              <a:t>for “internship / student” under the job category.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6867" y="1311699"/>
            <a:ext cx="1841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9AE37"/>
                </a:solidFill>
                <a:latin typeface="Arial Narrow"/>
                <a:cs typeface="Arial Narrow"/>
              </a:rPr>
              <a:t>If your qualifications are a match, hiring managers will contact you for an interview in March / April.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8375" y="1311699"/>
            <a:ext cx="18060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9AE37"/>
                </a:solidFill>
                <a:latin typeface="Arial Narrow"/>
                <a:cs typeface="Arial Narrow"/>
              </a:rPr>
              <a:t>Internships typically run from end of May through early September – depending on school schedules.</a:t>
            </a:r>
          </a:p>
        </p:txBody>
      </p:sp>
    </p:spTree>
    <p:extLst>
      <p:ext uri="{BB962C8B-B14F-4D97-AF65-F5344CB8AC3E}">
        <p14:creationId xmlns:p14="http://schemas.microsoft.com/office/powerpoint/2010/main" val="19351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4" t="85898"/>
          <a:stretch/>
        </p:blipFill>
        <p:spPr>
          <a:xfrm>
            <a:off x="7172918" y="5890884"/>
            <a:ext cx="1971082" cy="9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1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69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iMac13</dc:creator>
  <cp:lastModifiedBy>Neha Kumar</cp:lastModifiedBy>
  <cp:revision>19</cp:revision>
  <dcterms:created xsi:type="dcterms:W3CDTF">2014-09-09T23:02:30Z</dcterms:created>
  <dcterms:modified xsi:type="dcterms:W3CDTF">2016-02-18T18:17:41Z</dcterms:modified>
</cp:coreProperties>
</file>